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39236-92E7-A948-8736-E876A10437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CD162A-38B9-E843-8864-C20EF67BC6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B5EDA0-A742-C04F-B8F1-42755C4B1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C868-D380-454E-B3F9-B9021AA0871C}" type="datetimeFigureOut">
              <a:rPr lang="en-US" smtClean="0"/>
              <a:t>6/26/21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6AAEE-E4CF-4B42-A6B0-4F85FC4D4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A8167-E1FB-C944-B0D7-6B31E41FB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5A05-C7AF-7548-81BA-0124F7E3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8AEF9-B175-014B-A0D3-9FFBAB676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6CFEE-4EB2-AA49-B723-C51C0BDFF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D60C5-26E9-B541-B76E-3891B1FCD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C868-D380-454E-B3F9-B9021AA0871C}" type="datetimeFigureOut">
              <a:rPr lang="en-US" smtClean="0"/>
              <a:t>6/26/21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D4610E-31CC-F54B-A96C-0A681A6ED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71E4B-3D66-7545-83AC-63D6EAC09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5A05-C7AF-7548-81BA-0124F7E3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2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62A31E-0387-074B-A15A-1990916BBB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AFE537-B374-E446-ADFB-FC76C1F78B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2456F-732E-E34C-9709-E89416B38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C868-D380-454E-B3F9-B9021AA0871C}" type="datetimeFigureOut">
              <a:rPr lang="en-US" smtClean="0"/>
              <a:t>6/26/21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8ECCC-CB75-4B49-8B13-1340986E9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34A24-21E1-4847-AF56-15AC8F3C8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5A05-C7AF-7548-81BA-0124F7E3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08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3D515-D861-494A-9D74-1257C65FF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B086E-6923-6E49-915E-16A8ED3CA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9E6BB-809E-D14A-8103-76C9B6081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C868-D380-454E-B3F9-B9021AA0871C}" type="datetimeFigureOut">
              <a:rPr lang="en-US" smtClean="0"/>
              <a:t>6/26/21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ADA56-D6A8-4D4E-A2BB-6B546F21A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1CBF2-2B61-1F4D-B87E-8F20FA5EA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5A05-C7AF-7548-81BA-0124F7E3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63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B667F-FEC9-1D4F-B838-2A920372E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6186D1-C332-4549-9B6F-900A76C88A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F8CB8-3E4F-184D-9214-AFD59EAC6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C868-D380-454E-B3F9-B9021AA0871C}" type="datetimeFigureOut">
              <a:rPr lang="en-US" smtClean="0"/>
              <a:t>6/26/21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DE490F-54D5-2A4B-89BE-872A70EED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2D8CD-2508-254A-9398-1A84D1772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5A05-C7AF-7548-81BA-0124F7E3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93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164DD-33D1-E84D-9D9E-4C9291206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09298-4901-0B40-A344-0648BA7583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5C3B08-C2D4-A842-BE4E-B7871C1C4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413122-BE12-BB40-BFD8-9348829E7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C868-D380-454E-B3F9-B9021AA0871C}" type="datetimeFigureOut">
              <a:rPr lang="en-US" smtClean="0"/>
              <a:t>6/26/21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BDCCE6-0285-1446-B448-0A0AD92F8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4583A-E9B5-1E49-9D0A-1809D4874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5A05-C7AF-7548-81BA-0124F7E3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44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E7FE8-9E70-474A-ACA9-4361AFB94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AF66F8-6C33-744C-838A-D59E28D41C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5A9886-64B3-034F-BEC8-6C27865D33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9E6F63-EEE1-7046-86DF-DB558A03E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04BE2-B98C-EB4E-A07C-B801396195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A42C7F-3712-E540-88CE-5068EE7B9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C868-D380-454E-B3F9-B9021AA0871C}" type="datetimeFigureOut">
              <a:rPr lang="en-US" smtClean="0"/>
              <a:t>6/26/21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8660B1-25E4-C144-9C2C-896670B69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7FEE60-93E5-B94C-9030-9FE52A5AA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5A05-C7AF-7548-81BA-0124F7E3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44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0840E-B6E0-0241-932E-128700C45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051DF5-D5AD-F249-A5D4-7B7E64132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C868-D380-454E-B3F9-B9021AA0871C}" type="datetimeFigureOut">
              <a:rPr lang="en-US" smtClean="0"/>
              <a:t>6/26/21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FDCA2B-7E90-CF4D-B178-332B61CA2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66A12-9E17-054F-B8C0-1D5193999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5A05-C7AF-7548-81BA-0124F7E3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775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46FA81-53F8-B848-91B0-1A6D88EA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C868-D380-454E-B3F9-B9021AA0871C}" type="datetimeFigureOut">
              <a:rPr lang="en-US" smtClean="0"/>
              <a:t>6/26/21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DAD025-4448-FC40-BE98-018EF6218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4515D-B959-D849-B449-76886B4B5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5A05-C7AF-7548-81BA-0124F7E3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09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954BB-230E-BF49-9B60-162FAA416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49B6E-B85F-8C4F-A848-030AD61DD0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4E926-3042-C44B-9A86-A6DEED8C8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4BBDA-BB09-6D4E-8E8C-7628D40F4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C868-D380-454E-B3F9-B9021AA0871C}" type="datetimeFigureOut">
              <a:rPr lang="en-US" smtClean="0"/>
              <a:t>6/26/21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9C0843-08C6-4349-A52D-051027D58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F936B2-28AE-E743-9AF8-595269D6D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5A05-C7AF-7548-81BA-0124F7E3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85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A1F2D-4962-4943-A405-AC5EED5BC4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FBC9AF-ACFC-CE44-A8AE-E59665C74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93A9D-5D2E-9C4D-B4EB-2654F968AF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C26D90-05D5-164D-BEF5-5DCC57751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9C868-D380-454E-B3F9-B9021AA0871C}" type="datetimeFigureOut">
              <a:rPr lang="en-US" smtClean="0"/>
              <a:t>6/26/21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A49BD6-E077-7746-BE35-F7988BF3B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D06EA0-58D8-0A4D-946E-9D90436A1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85A05-C7AF-7548-81BA-0124F7E3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5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E1064F-0FDC-7E48-940A-BD3ED6918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AF25E-6FFE-9D43-99AC-A5E0880B7A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D83486-576A-2043-B199-22574B6975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49C868-D380-454E-B3F9-B9021AA0871C}" type="datetimeFigureOut">
              <a:rPr lang="en-US" smtClean="0"/>
              <a:t>6/26/21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82573C-EAAC-AB46-8C45-AEAF144A5C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CD9C2-E1D4-9740-A434-02DFDB71CE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085A05-C7AF-7548-81BA-0124F7E3A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045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website&#10;&#10;Description automatically generated">
            <a:extLst>
              <a:ext uri="{FF2B5EF4-FFF2-40B4-BE49-F238E27FC236}">
                <a16:creationId xmlns:a16="http://schemas.microsoft.com/office/drawing/2014/main" id="{E48E6A0F-8F88-4941-9D76-67AD9EE87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9574"/>
            <a:ext cx="12192000" cy="692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38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, text&#10;&#10;Description automatically generated">
            <a:extLst>
              <a:ext uri="{FF2B5EF4-FFF2-40B4-BE49-F238E27FC236}">
                <a16:creationId xmlns:a16="http://schemas.microsoft.com/office/drawing/2014/main" id="{59828A0C-6FAC-C742-BDBD-E214260E0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1462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63E16A8-B1C1-E149-88F8-7C7F89EC0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02253" cy="688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178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8E61D0F3-965D-9442-8F00-3DEBDFD57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634" y="-79513"/>
            <a:ext cx="12388338" cy="703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014B3EA-D454-F54B-8C30-8E9CE5D50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230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50F7E98-3647-1147-834D-98C963881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348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ad sign on the side of a road&#10;&#10;Description automatically generated with medium confidence">
            <a:extLst>
              <a:ext uri="{FF2B5EF4-FFF2-40B4-BE49-F238E27FC236}">
                <a16:creationId xmlns:a16="http://schemas.microsoft.com/office/drawing/2014/main" id="{203AB8CE-658C-0F4D-B063-4DA77AC29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564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black&#10;&#10;Description automatically generated">
            <a:extLst>
              <a:ext uri="{FF2B5EF4-FFF2-40B4-BE49-F238E27FC236}">
                <a16:creationId xmlns:a16="http://schemas.microsoft.com/office/drawing/2014/main" id="{909B90C2-8BF9-1841-98B6-D2B705927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9574" y="0"/>
            <a:ext cx="122615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855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C8DA975-1F6C-E64C-BBA6-8346E90D24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6"/>
            <a:ext cx="12192000" cy="685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608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board, sign&#10;&#10;Description automatically generated">
            <a:extLst>
              <a:ext uri="{FF2B5EF4-FFF2-40B4-BE49-F238E27FC236}">
                <a16:creationId xmlns:a16="http://schemas.microsoft.com/office/drawing/2014/main" id="{CEE44062-AF2E-AE45-970A-190EAA779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8" y="0"/>
            <a:ext cx="12188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167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BAEB95B-8DB6-0649-A3A8-EEC37191F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7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525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615B6A-101C-7C4D-AEAF-1A21F83B5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6497"/>
            <a:ext cx="12192000" cy="694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56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C7D2960E-DABC-FF4B-B61C-F3C0A2BE3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8982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DAE2C39-FDF9-3B46-B6E6-FB6FDAADB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7"/>
            <a:ext cx="12192000" cy="68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697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B1C50859-B296-A449-B578-83C999884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9390"/>
            <a:ext cx="12192000" cy="702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19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F990B5F-862E-884E-B10F-10A99B4CE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9329" y="0"/>
            <a:ext cx="123940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013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8A42442-FD54-BC4E-8620-C817C8AB0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513" y="0"/>
            <a:ext cx="12271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389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football game&#10;&#10;Description automatically generated with low confidence">
            <a:extLst>
              <a:ext uri="{FF2B5EF4-FFF2-40B4-BE49-F238E27FC236}">
                <a16:creationId xmlns:a16="http://schemas.microsoft.com/office/drawing/2014/main" id="{6207C137-FC4B-FE48-BD79-993114364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9209" y="0"/>
            <a:ext cx="12321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83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F2C6584-2CF6-9E40-BCB1-C8313C4BC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391" y="0"/>
            <a:ext cx="12433852" cy="68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051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3668ABA4-50C2-6342-9C90-19C8F20A9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4895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758591D4-051A-FD42-9B4F-941BD686B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64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951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medium confidence">
            <a:extLst>
              <a:ext uri="{FF2B5EF4-FFF2-40B4-BE49-F238E27FC236}">
                <a16:creationId xmlns:a16="http://schemas.microsoft.com/office/drawing/2014/main" id="{42C1FCB8-49EB-FF4E-90AC-CB50B877F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64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39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crowd&#10;&#10;Description automatically generated">
            <a:extLst>
              <a:ext uri="{FF2B5EF4-FFF2-40B4-BE49-F238E27FC236}">
                <a16:creationId xmlns:a16="http://schemas.microsoft.com/office/drawing/2014/main" id="{B190F926-2547-ED4D-B68D-CA2DA5488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1968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23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07C0414A-2EFD-F34E-A2CE-395B7D94A9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948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886348C-D81D-0B48-9E54-681E636AD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790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41AFE3-FDE8-1D44-AD99-A10709764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608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6581AFA-DCEF-2C4A-B3D3-D254E78F1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29209"/>
            <a:ext cx="12264887" cy="698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93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A65567C-EF67-794A-95FC-B224AB2B2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452" y="11258"/>
            <a:ext cx="12281452" cy="684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5708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08A929C-118F-664F-9FF0-76E0EE5C7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6488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63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5C0D778D-BB77-6341-A193-BF80B51D9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854" y="0"/>
            <a:ext cx="12406184" cy="699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226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osing, family&#10;&#10;Description automatically generated">
            <a:extLst>
              <a:ext uri="{FF2B5EF4-FFF2-40B4-BE49-F238E27FC236}">
                <a16:creationId xmlns:a16="http://schemas.microsoft.com/office/drawing/2014/main" id="{41674EC8-F285-3447-9DAB-72EA0279C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9330"/>
            <a:ext cx="12192000" cy="696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840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4C2EFED-ECA0-F649-8430-9C95C9ECD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481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F3A492B-4208-2D4E-BD52-DEF663281B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148" y="-129209"/>
            <a:ext cx="12453731" cy="6987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804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0F8C432-BD30-E04F-A469-CAC169E4E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79"/>
            <a:ext cx="12192000" cy="692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94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ECC161-E831-C342-8965-A65D92E8E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452"/>
            <a:ext cx="12192000" cy="704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51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Macintosh PowerPoint</Application>
  <PresentationFormat>Widescreen</PresentationFormat>
  <Paragraphs>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Laura Watson</dc:creator>
  <cp:lastModifiedBy>Laura Watson</cp:lastModifiedBy>
  <cp:revision>5</cp:revision>
  <dcterms:created xsi:type="dcterms:W3CDTF">2021-06-26T16:27:40Z</dcterms:created>
  <dcterms:modified xsi:type="dcterms:W3CDTF">2021-06-26T17:02:16Z</dcterms:modified>
</cp:coreProperties>
</file>